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Ubuntu Mon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UbuntuMono-bold.fntdata"/><Relationship Id="rId14" Type="http://schemas.openxmlformats.org/officeDocument/2006/relationships/font" Target="fonts/UbuntuMono-regular.fntdata"/><Relationship Id="rId17" Type="http://schemas.openxmlformats.org/officeDocument/2006/relationships/font" Target="fonts/UbuntuMono-boldItalic.fntdata"/><Relationship Id="rId16" Type="http://schemas.openxmlformats.org/officeDocument/2006/relationships/font" Target="fonts/Ubuntu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7f1e126d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7f1e126d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7f1e126d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7f1e126d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7f1e126d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7f1e126d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7f1e126d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7f1e126d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7f1e126d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7f1e126d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7f1e126d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7f1e126d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7f1e126d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7f1e126d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7f1e126d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7f1e126d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2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7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8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9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0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2800"/>
              <a:buFont typeface="Ubuntu Mono"/>
              <a:buNone/>
              <a:defRPr sz="28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800"/>
              <a:buFont typeface="Ubuntu Mono"/>
              <a:buChar char="●"/>
              <a:defRPr sz="18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○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■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●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○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■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●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○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41"/>
              </a:buClr>
              <a:buSzPts val="1400"/>
              <a:buFont typeface="Ubuntu Mono"/>
              <a:buChar char="■"/>
              <a:defRPr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1pPr>
            <a:lvl2pPr lvl="1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2pPr>
            <a:lvl3pPr lvl="2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3pPr>
            <a:lvl4pPr lvl="3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4pPr>
            <a:lvl5pPr lvl="4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5pPr>
            <a:lvl6pPr lvl="5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6pPr>
            <a:lvl7pPr lvl="6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7pPr>
            <a:lvl8pPr lvl="7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8pPr>
            <a:lvl9pPr lvl="8" rtl="0">
              <a:buNone/>
              <a:defRPr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80"/>
              <a:t>How to </a:t>
            </a:r>
            <a:r>
              <a:rPr lang="en" sz="4080" strike="sngStrike"/>
              <a:t>not</a:t>
            </a:r>
            <a:r>
              <a:rPr lang="en" sz="4080"/>
              <a:t> use Prometheus and Grafana with Prusa printers</a:t>
            </a:r>
            <a:endParaRPr sz="408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Pavel Strobl</a:t>
            </a:r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Pavel Strobl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DevOps engineer for Prusa Research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HW wannabe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Car enthusiast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Homebrewer (Sorta)</a:t>
            </a:r>
            <a:endParaRPr sz="2000"/>
          </a:p>
        </p:txBody>
      </p:sp>
      <p:sp>
        <p:nvSpPr>
          <p:cNvPr id="75" name="Google Shape;75;p14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1135525"/>
            <a:ext cx="3470225" cy="3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3" type="sldNum"/>
          </p:nvPr>
        </p:nvSpPr>
        <p:spPr>
          <a:xfrm>
            <a:off x="5904519" y="42587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Hello-There.svg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/metrics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Endpoint for Prometheus Scraper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Instrumenting metrics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TL;DR: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“Text file” that Prometheus gets and stores</a:t>
            </a:r>
            <a:endParaRPr sz="2000"/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Prometheus exporter?</a:t>
            </a:r>
            <a:endParaRPr/>
          </a:p>
        </p:txBody>
      </p:sp>
      <p:sp>
        <p:nvSpPr>
          <p:cNvPr id="84" name="Google Shape;84;p15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5400" y="1472907"/>
            <a:ext cx="3470224" cy="244843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idx="3" type="sldNum"/>
          </p:nvPr>
        </p:nvSpPr>
        <p:spPr>
          <a:xfrm>
            <a:off x="5904519" y="40301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Metrics-Emperor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why?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Multiple printers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Centralisation of metrics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Long preservation of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Alerting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Freedom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Machine learning?</a:t>
            </a:r>
            <a:endParaRPr sz="2000"/>
          </a:p>
        </p:txBody>
      </p:sp>
      <p:sp>
        <p:nvSpPr>
          <p:cNvPr id="93" name="Google Shape;93;p16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507" y="1135525"/>
            <a:ext cx="3072011" cy="31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3" type="sldNum"/>
          </p:nvPr>
        </p:nvSpPr>
        <p:spPr>
          <a:xfrm>
            <a:off x="5904519" y="42587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Pleasure-Room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works?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“It just works.”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GoLang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Three Prometheus Handlers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Legacy (DEPRECATED)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Buddy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Einsy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Multi-target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 lot of messy metrics</a:t>
            </a:r>
            <a:endParaRPr sz="2000"/>
          </a:p>
        </p:txBody>
      </p:sp>
      <p:sp>
        <p:nvSpPr>
          <p:cNvPr id="102" name="Google Shape;102;p17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725" y="1378412"/>
            <a:ext cx="3983574" cy="2637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3" type="sldNum"/>
          </p:nvPr>
        </p:nvSpPr>
        <p:spPr>
          <a:xfrm>
            <a:off x="5904519" y="41063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It-Just-Works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DemOps!</a:t>
            </a:r>
            <a:endParaRPr/>
          </a:p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Hopefully</a:t>
            </a:r>
            <a:endParaRPr/>
          </a:p>
        </p:txBody>
      </p:sp>
      <p:sp>
        <p:nvSpPr>
          <p:cNvPr id="111" name="Google Shape;111;p18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8487" y="1042225"/>
            <a:ext cx="3064077" cy="30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3" type="sldNum"/>
          </p:nvPr>
        </p:nvSpPr>
        <p:spPr>
          <a:xfrm>
            <a:off x="5231896" y="4106325"/>
            <a:ext cx="3217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Wonka-Grafana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It works… somehow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WIP - More like PoC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It needs polishing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Logging data from printers to Loki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And much more</a:t>
            </a:r>
            <a:endParaRPr sz="2000"/>
          </a:p>
        </p:txBody>
      </p:sp>
      <p:sp>
        <p:nvSpPr>
          <p:cNvPr id="120" name="Google Shape;120;p19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41"/>
                </a:solidFill>
                <a:latin typeface="Ubuntu Mono"/>
                <a:ea typeface="Ubuntu Mono"/>
                <a:cs typeface="Ubuntu Mono"/>
                <a:sym typeface="Ubuntu Mono"/>
              </a:rPr>
              <a:t>Pubel.dev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/>
          </a:blip>
          <a:srcRect b="748" l="0" r="0" t="758"/>
          <a:stretch/>
        </p:blipFill>
        <p:spPr>
          <a:xfrm>
            <a:off x="4848725" y="1378412"/>
            <a:ext cx="3983576" cy="263742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3" type="sldNum"/>
          </p:nvPr>
        </p:nvSpPr>
        <p:spPr>
          <a:xfrm>
            <a:off x="5904519" y="41063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Horse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you later…</a:t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1336800" y="3195300"/>
            <a:ext cx="19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34600"/>
                </a:solidFill>
                <a:latin typeface="Ubuntu Mono"/>
                <a:ea typeface="Ubuntu Mono"/>
                <a:cs typeface="Ubuntu Mono"/>
                <a:sym typeface="Ubuntu Mono"/>
              </a:rPr>
              <a:t>Alligator</a:t>
            </a:r>
            <a:endParaRPr>
              <a:solidFill>
                <a:srgbClr val="234600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  <p:sp>
        <p:nvSpPr>
          <p:cNvPr id="130" name="Google Shape;130;p20"/>
          <p:cNvSpPr txBox="1"/>
          <p:nvPr>
            <p:ph idx="3" type="sldNum"/>
          </p:nvPr>
        </p:nvSpPr>
        <p:spPr>
          <a:xfrm>
            <a:off x="311706" y="4663225"/>
            <a:ext cx="187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Pubel.dev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8487" y="1042225"/>
            <a:ext cx="3064077" cy="30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idx="3" type="sldNum"/>
          </p:nvPr>
        </p:nvSpPr>
        <p:spPr>
          <a:xfrm>
            <a:off x="5231896" y="4106325"/>
            <a:ext cx="3217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QR-Github</a:t>
            </a:r>
            <a:r>
              <a:rPr lang="en"/>
              <a:t>.svg</a:t>
            </a:r>
            <a:endParaRPr sz="1300">
              <a:solidFill>
                <a:srgbClr val="00FF41"/>
              </a:solidFill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ubel - Matrix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